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01"/>
    <p:restoredTop sz="94655"/>
  </p:normalViewPr>
  <p:slideViewPr>
    <p:cSldViewPr snapToGrid="0" snapToObjects="1">
      <p:cViewPr varScale="1">
        <p:scale>
          <a:sx n="74" d="100"/>
          <a:sy n="74" d="100"/>
        </p:scale>
        <p:origin x="1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8EF58-767D-1148-9A27-76C8AE031F87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2988D-40A2-A04B-8C93-DB78FEF84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72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4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3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9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01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0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6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0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32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3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93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23CC3-08A1-204A-A6A2-285CE0C51A04}" type="datetimeFigureOut">
              <a:rPr lang="en-US" smtClean="0"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7A2AE-CDF7-FC4E-881D-2893002EA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8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12" y="319297"/>
            <a:ext cx="2975211" cy="6547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424" y="502066"/>
            <a:ext cx="3657599" cy="6307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6047" y="73637"/>
            <a:ext cx="4363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Goblet squat with bench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649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43" y="1964765"/>
            <a:ext cx="2364342" cy="293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52" y="1807693"/>
            <a:ext cx="2285658" cy="3090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977" y="1807693"/>
            <a:ext cx="1852585" cy="30059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128" y="1807692"/>
            <a:ext cx="2789579" cy="3228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3504" y="545910"/>
            <a:ext cx="175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Kettle ball swing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704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79" y="845665"/>
            <a:ext cx="2616200" cy="454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84" y="845665"/>
            <a:ext cx="21209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15" y="1003396"/>
            <a:ext cx="2333266" cy="4231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84693" y="232012"/>
            <a:ext cx="90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Step 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976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3" y="816237"/>
            <a:ext cx="2319100" cy="3341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145" y="816237"/>
            <a:ext cx="2149958" cy="3341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325" y="816237"/>
            <a:ext cx="1940339" cy="33416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886" y="816237"/>
            <a:ext cx="1675056" cy="33416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164" y="816237"/>
            <a:ext cx="2272075" cy="34826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14868" y="24154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Oblique bend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19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879" y="1169928"/>
            <a:ext cx="2617039" cy="3342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38" y="1301750"/>
            <a:ext cx="2356248" cy="3079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231" y="1169928"/>
            <a:ext cx="5498710" cy="2845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711" y="4237321"/>
            <a:ext cx="5338432" cy="27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5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847" y="679829"/>
            <a:ext cx="3175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57" y="679829"/>
            <a:ext cx="2971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63" y="259031"/>
            <a:ext cx="5419002" cy="3037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982" y="259032"/>
            <a:ext cx="4187165" cy="31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2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26" y="252199"/>
            <a:ext cx="43053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6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56" y="952406"/>
            <a:ext cx="5524500" cy="367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575" y="0"/>
            <a:ext cx="5727136" cy="3283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391" y="3624551"/>
            <a:ext cx="4303503" cy="30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8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11</Words>
  <Application>Microsoft Macintosh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Ranjan, Priya</dc:creator>
  <cp:lastModifiedBy>Ranjan, Priya</cp:lastModifiedBy>
  <cp:revision>6</cp:revision>
  <dcterms:created xsi:type="dcterms:W3CDTF">2018-05-31T22:16:24Z</dcterms:created>
  <dcterms:modified xsi:type="dcterms:W3CDTF">2018-05-31T23:01:35Z</dcterms:modified>
</cp:coreProperties>
</file>